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616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t>Bir Toprak Bilimci Ne İş Yapar?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987552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Aptos"/>
              </a:defRPr>
            </a:pPr>
            <a:r>
              <a:t>3. Hafta • Aynı diploma, çok farklı çalışma alanları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  <a:latin typeface="Aptos"/>
              </a:defRPr>
            </a:pPr>
            <a:r>
              <a:t>“Mezun olduğumda nerelerde ve ne tür işler yapabilirim?”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703320"/>
            <a:ext cx="9966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B58F41"/>
                </a:solidFill>
                <a:latin typeface="Aptos"/>
              </a:defRPr>
            </a:pPr>
            <a:r>
              <a:t>Kamu • Özel sektör • Laboratuvar • Akademi • Danışmanlık • Girişimcilik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Meslek Alanı Ne Demektir?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80"/>
            <a:ext cx="10332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Meslek alanı; kişinin aldığı eğitim ve kazandığı uzmanlığı kullanabileceği çalışma ortamları, görevler ve sektörlerin bütünüdür.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743200"/>
            <a:ext cx="33832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78992" y="2944368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Nerede?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" y="3438144"/>
            <a:ext cx="2798064" cy="1627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Kamu kurumu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Özel işletme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Üniversite / araştırma kurumu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7408" y="2743200"/>
            <a:ext cx="33832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63440" y="2944368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Ne yapar?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0016" y="3438144"/>
            <a:ext cx="2798064" cy="1627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Analiz ve değerlendirme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Planlama ve danışmanlık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Araştırma ve geliştirme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91856" y="2743200"/>
            <a:ext cx="33832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47888" y="2944368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Kiminle çalışır?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4464" y="3438144"/>
            <a:ext cx="2798064" cy="1627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Üreticiler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Mühendisler ve bilim insanları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Kamu ve özel sektör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1. Kamu Sektörü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Kamu sektörü, Toprak Bilimi ve Bitki Besleme mezunları için geleneksel kariyer yollarından biridir.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377440"/>
            <a:ext cx="342900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3271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Olası kurumlar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072384"/>
            <a:ext cx="2843784" cy="2130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Tarım ve Orman Bakanlığı ve bağlı birimler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Araştırma enstitüleri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Yerel yönetimler ve ilgili kamu kurumları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377440"/>
            <a:ext cx="342900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45152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Görevler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072384"/>
            <a:ext cx="2843784" cy="2130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Arazi ve toprak değerlendirmesi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Proje, kontrol ve denetim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Tarımsal yayım ve teknik hizmet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377440"/>
            <a:ext cx="342900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7031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Gerekli beceriler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072384"/>
            <a:ext cx="2843784" cy="2130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Mevzuat ve meslek bilgisi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Arazi tecrübesi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Raporlama ve iletişim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2. Özel Sektör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4290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87552" y="161848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Çalışma alanları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112264"/>
            <a:ext cx="2843784" cy="3502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Gübre sektörü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Tohum ve tarımsal girdiler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Sulama ve tarım teknolojileri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Tarım işletmeleri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17320"/>
            <a:ext cx="34290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45152" y="161848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Yapılabilecek işler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1728" y="2112264"/>
            <a:ext cx="2843784" cy="3502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Teknik uzmanlık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Satış ve teknik destek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Ürün geliştirme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Arazi / üretim yönetimi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417320"/>
            <a:ext cx="34290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02752" y="161848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Öne çıkan beceriler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9328" y="2112264"/>
            <a:ext cx="2843784" cy="3502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İletişim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Problem çözme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Teknik bilgi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Yabancı dil ve dijital beceriler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3. Toprak ve Bitki Analiz Laboratuvarları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Laboratuvar çalışmaları, toprak ve bitki özelliklerinin ölçülerek yönetim kararlarına dönüştürülmesini sağlar.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331720"/>
            <a:ext cx="338328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78992" y="2532888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Ne analiz edilir?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" y="3026663"/>
            <a:ext cx="2798064" cy="2084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pH ve tuzluluk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Organik madde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Besin elementleri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Toprak fiziksel özellikleri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7408" y="2331720"/>
            <a:ext cx="338328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63440" y="2532888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Ne yapılır?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0016" y="3026663"/>
            <a:ext cx="2798064" cy="2084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Numune hazırlama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Analiz ve kalite kontrol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Sonuçların yorumlanması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Rapor hazırlama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91856" y="2331720"/>
            <a:ext cx="338328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47888" y="2532888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Kimlere uygun?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4464" y="3026663"/>
            <a:ext cx="2798064" cy="2084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Dikkatli çalışanlara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Analitik düşünmeyi sevenlere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Ölçüm ve cihazlara ilgi duyanlara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4. Tarımsal Danışmanlık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Danışmanlık, bilimsel bilgiyi üreticinin gerçek sorunlarına uygulanabilir çözümler olarak aktarmayı gerektirir.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377440"/>
            <a:ext cx="484632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70432" y="257860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Danışman ne yapabilir?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3072384"/>
            <a:ext cx="4261104" cy="199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Toprak analizlerini yorumlar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Gübreleme programı önerir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Toprak ve su sorunlarını değerlendirir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Arazi yönetimi konusunda öneri geliştirir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377440"/>
            <a:ext cx="484632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56832" y="257860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Hangi özellikler önemlidir?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3072384"/>
            <a:ext cx="4261104" cy="199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Güçlü meslek bilgisi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İyi iletişim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Saha deneyimi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Güvenilirlik ve etik sorumluluk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5. Akademik Kariyer ve Araştırma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Akademik kariyer; yeni bilgi üretme, araştırma yapma, bilimsel yayın hazırlama ve öğrenci yetiştirme sürecidir.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423160"/>
            <a:ext cx="342900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3271" y="262432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Yol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118104"/>
            <a:ext cx="2843784" cy="2039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Lisans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Yüksek lisans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Doktora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Araştırma ve akademik gelişim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423160"/>
            <a:ext cx="342900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45152" y="262432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Ne yapar?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118104"/>
            <a:ext cx="2843784" cy="2039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Araştırma sorusu geliştirir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Deney / arazi çalışması yürütür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Veri analiz eder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Yayın ve proje hazırlar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423160"/>
            <a:ext cx="342900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7031" y="262432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Kimlere uygun?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118104"/>
            <a:ext cx="2843784" cy="2039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Meraklı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Sabırlı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Okumayı ve araştırmayı seven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Sürekli öğrenmeye açık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6. Dijital Tarım ve Yeni Kariyer Alanları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4290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87552" y="161848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Araçlar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112264"/>
            <a:ext cx="2843784" cy="3502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CBS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Uzaktan algılama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Dronlar ve sensörler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Veri analizi ve modelleme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17320"/>
            <a:ext cx="34290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45152" y="161848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Uygulamalar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1728" y="2112264"/>
            <a:ext cx="2843784" cy="3502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Dijital toprak haritalama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Hassas gübreleme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Verim ve stres haritaları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Toprak nemi / karbon tahmini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417320"/>
            <a:ext cx="34290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02752" y="161848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Gelecek becerileri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9328" y="2112264"/>
            <a:ext cx="2843784" cy="3502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Toprak bilgisi + veri bilgisi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Programlama temelleri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Yapay zekâ araçları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Disiplinler arası çalışma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7. Girişimcilik: Kendi İşini Kurmak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Ziraat mühendisliği yalnızca bir kurumda çalışmak anlamına gelmez; bilgi ve deneyim bir hizmete veya işletmeye dönüştürülebilir.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423160"/>
            <a:ext cx="484632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70432" y="262432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Olası girişimler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3118104"/>
            <a:ext cx="4261104" cy="1947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Danışmanlık hizmetleri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Analiz laboratuvarı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Tarım teknolojileri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Özel üretim / tarımsal işletme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423160"/>
            <a:ext cx="484632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56832" y="262432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Girişimci için gerekli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3118104"/>
            <a:ext cx="4261104" cy="1947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Mesleki yeterlilik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İş ve finans bilgisi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Risk yönetimi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İletişim ve yenilikçilik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Hangi Kariyer Bana Daha Uygun?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34440"/>
            <a:ext cx="41148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78992" y="1435608"/>
            <a:ext cx="3602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Araziyi seviyorum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" y="1929384"/>
            <a:ext cx="352958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166360" y="1234440"/>
            <a:ext cx="61722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422392" y="1435608"/>
            <a:ext cx="56601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Saha, danışmanlık, kamu, üretim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58968" y="1929384"/>
            <a:ext cx="558698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2960" y="1984248"/>
            <a:ext cx="41148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" y="2185416"/>
            <a:ext cx="3602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Laboratuvarı seviyorum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2679191"/>
            <a:ext cx="352958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166360" y="1984248"/>
            <a:ext cx="61722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22392" y="2185416"/>
            <a:ext cx="56601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Analiz, Ar-Ge, akademi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58968" y="2679191"/>
            <a:ext cx="558698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22960" y="2734056"/>
            <a:ext cx="41148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78992" y="2935224"/>
            <a:ext cx="3602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Bilgisayarı ve veriyi seviyorum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" y="3429000"/>
            <a:ext cx="352958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166360" y="2734056"/>
            <a:ext cx="61722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22392" y="2935224"/>
            <a:ext cx="56601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CBS, uzaktan algılama, dijital tarım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58968" y="3429000"/>
            <a:ext cx="558698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22960" y="3483864"/>
            <a:ext cx="41148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78992" y="3685032"/>
            <a:ext cx="3602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İnsanlarla iletişimi seviyorum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" y="4178808"/>
            <a:ext cx="352958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5166360" y="3483864"/>
            <a:ext cx="61722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422392" y="3685032"/>
            <a:ext cx="56601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Danışmanlık, teknik satış, yönetim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58968" y="4178808"/>
            <a:ext cx="558698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22960" y="4233672"/>
            <a:ext cx="41148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78992" y="4434840"/>
            <a:ext cx="3602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Araştırmayı seviyorum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" y="4928616"/>
            <a:ext cx="352958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5166360" y="4233672"/>
            <a:ext cx="61722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422392" y="4434840"/>
            <a:ext cx="56601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Akademi, Ar-Ge, araştırma kurumları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58968" y="4928616"/>
            <a:ext cx="558698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822960" y="4983479"/>
            <a:ext cx="41148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78992" y="5184647"/>
            <a:ext cx="3602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Bağımsız çalışmak istiyorum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5568" y="5678423"/>
            <a:ext cx="352958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5166360" y="4983479"/>
            <a:ext cx="61722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422392" y="5184647"/>
            <a:ext cx="56601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Girişimcilik, danışmanlık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58968" y="5678423"/>
            <a:ext cx="558698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Bir Kariyer Yolunu Seçerken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42900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87552" y="161848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Kendini tanı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112264"/>
            <a:ext cx="2843784" cy="336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Neyi seviyorum?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Nelerde iyiyim?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Nasıl bir çalışma ortamı istiyorum?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17320"/>
            <a:ext cx="342900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45152" y="161848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Alanı tanı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1728" y="2112264"/>
            <a:ext cx="2843784" cy="336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İşin günlük yaşamı nasıl?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Hangi beceriler gerekiyor?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Gelişme fırsatları neler?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417320"/>
            <a:ext cx="342900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02752" y="161848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Deneyerek öğren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9328" y="2112264"/>
            <a:ext cx="2843784" cy="336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Staj yap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Projeye katıl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Uzmanlarla konuş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Farklı alanları gözlemle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76072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4E6F4F"/>
                </a:solidFill>
                <a:latin typeface="Aptos"/>
              </a:defRPr>
            </a:pPr>
            <a:r>
              <a:t>Kariyer seçimi yalnızca düşünerek değil, deneyim kazanarak da yapılır.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t>Sınıf Etkinliği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987552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Aptos"/>
              </a:defRPr>
            </a:pPr>
            <a:r>
              <a:t>Hangi öğrenci için hangi kariyer?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ptos"/>
              </a:defRPr>
            </a:pPr>
            <a:r>
              <a:t>Üç farklı öğrenci düşünün: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423160"/>
            <a:ext cx="31546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70432" y="2624328"/>
            <a:ext cx="26426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Öğrenci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7008" y="3118104"/>
            <a:ext cx="2569464" cy="1536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Araziyi seviyor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İnsanlarla iletişimi güçlü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Masa başında uzun süre çalışmayı sevmiyor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26280" y="2423160"/>
            <a:ext cx="31546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82312" y="2624328"/>
            <a:ext cx="26426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Öğrenci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18888" y="3118104"/>
            <a:ext cx="2569464" cy="1536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Laboratuvarı seviyor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Detaycı ve sabırlı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Araştırmaya meraklı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2423160"/>
            <a:ext cx="31546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94192" y="2624328"/>
            <a:ext cx="26426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Öğrenci 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30768" y="3118104"/>
            <a:ext cx="2569464" cy="1536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Bilgisayarı seviyor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Haritalara ve verilere ilgi duyuyor</a:t>
            </a:r>
          </a:p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Yeni teknolojileri takip ediyor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30352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B58F41"/>
                </a:solidFill>
                <a:latin typeface="Aptos"/>
              </a:defRPr>
            </a:pPr>
            <a:r>
              <a:t>Her öğrenci için 2 olası kariyer yolu önerin ve nedenini açıklayın.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Bugünün Ana Mesajı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300" b="1">
                <a:solidFill>
                  <a:srgbClr val="1F374C"/>
                </a:solidFill>
                <a:latin typeface="Aptos"/>
              </a:defRPr>
            </a:pPr>
            <a:r>
              <a:t>Toprak Bilimi ve Bitki Besleme diploması tek bir işe açılan kapı değildir.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56032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300" b="1">
                <a:solidFill>
                  <a:srgbClr val="4E6F4F"/>
                </a:solidFill>
                <a:latin typeface="Aptos"/>
              </a:defRPr>
            </a:pPr>
            <a:r>
              <a:t>Farklı ilgi ve yeteneklere uygun çok sayıda kariyer yolu vardır.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703320"/>
            <a:ext cx="99669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53312" y="3904487"/>
            <a:ext cx="945489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Kendinize sorun: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9888" y="4398264"/>
            <a:ext cx="9381744" cy="667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20">
                <a:solidFill>
                  <a:srgbClr val="2D302E"/>
                </a:solidFill>
                <a:latin typeface="Aptos"/>
              </a:defRPr>
            </a:pPr>
            <a:r>
              <a:t>• “Ben hangi çalışma ortamında daha mutlu ve başarılı olabilirim?”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53212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2D302E"/>
                </a:solidFill>
                <a:latin typeface="Aptos"/>
              </a:defRPr>
            </a:pPr>
            <a:r>
              <a:t>Cevabı bugün vermek zorunda değilsiniz; üniversite yılları bunu keşfetmek için vardır.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817</Words>
  <Application>Microsoft Office PowerPoint</Application>
  <PresentationFormat>Geniş ekran</PresentationFormat>
  <Paragraphs>182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7" baseType="lpstr">
      <vt:lpstr>Aptos</vt:lpstr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>Hp</dc:creator>
  <cp:keywords/>
  <dc:description>generated using python-pptx</dc:description>
  <cp:lastModifiedBy>Hp</cp:lastModifiedBy>
  <cp:revision>1</cp:revision>
  <dcterms:created xsi:type="dcterms:W3CDTF">2013-01-27T09:14:16Z</dcterms:created>
  <dcterms:modified xsi:type="dcterms:W3CDTF">2026-08-26T22:57:03Z</dcterms:modified>
  <cp:category/>
</cp:coreProperties>
</file>