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Kendini Tanımak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5. Hafta • İlgi, yetenek, değerler ve kişisel SWOT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  <a:latin typeface="Aptos"/>
              </a:defRPr>
            </a:pPr>
            <a:r>
              <a:t>“İyi bir kariyer, yalnızca iyi bir iş değil; size uygun bir iştir.”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749039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B58F41"/>
                </a:solidFill>
                <a:latin typeface="Aptos"/>
              </a:defRPr>
            </a:pPr>
            <a:r>
              <a:t>Kariyer planlamasının başlangıç noktası: KENDİNİ TANIMAK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dirty="0" err="1">
                <a:latin typeface="Arial Black" panose="020B0A04020102020204" pitchFamily="34" charset="0"/>
              </a:rPr>
              <a:t>Kendini</a:t>
            </a:r>
            <a:r>
              <a:rPr dirty="0">
                <a:latin typeface="Arial Black" panose="020B0A04020102020204" pitchFamily="34" charset="0"/>
              </a:rPr>
              <a:t> </a:t>
            </a:r>
            <a:r>
              <a:rPr dirty="0" err="1" smtClean="0">
                <a:latin typeface="Arial Black" panose="020B0A04020102020204" pitchFamily="34" charset="0"/>
              </a:rPr>
              <a:t>Tanımak</a:t>
            </a:r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Kendini tanımak; ilgi alanlarının, yeteneklerinin, değerlerinin, kişilik özelliklerinin ve geliştirilmesi gereken yönlerinin farkında olmaktır.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43200"/>
            <a:ext cx="34290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ptos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3271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İlgi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438144"/>
            <a:ext cx="2843784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• Neleri yapmaktan hoşlanıyorum?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• Hangi konular merakımı uyandırıyor?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743200"/>
            <a:ext cx="34290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ptos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152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Yetenek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438144"/>
            <a:ext cx="284378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• Neleri iyi yapabiliyorum?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• Hangi becerilerimi geliştirebilirim?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743200"/>
            <a:ext cx="34290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ptos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57031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Değerler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438144"/>
            <a:ext cx="284378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• Benim için ne önemli?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>
                <a:latin typeface="Aptos"/>
                <a:ea typeface="Tahoma" panose="020B0604030504040204" pitchFamily="34" charset="0"/>
                <a:cs typeface="Tahoma" panose="020B0604030504040204" pitchFamily="34" charset="0"/>
              </a:rPr>
              <a:t>• Nasıl bir çalışma yaşamı istiyorum?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>
                <a:latin typeface="Arial Black" panose="020B0A04020102020204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dirty="0" err="1"/>
              <a:t>İlgi</a:t>
            </a:r>
            <a:r>
              <a:rPr dirty="0"/>
              <a:t> </a:t>
            </a:r>
            <a:r>
              <a:rPr dirty="0" smtClean="0"/>
              <a:t>Alanı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İlgi; kişinin dikkatini ve merakını doğal olarak yönelttiği, yapmaktan veya öğrenmekten hoşlandığı alanları ifade eder.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514600"/>
            <a:ext cx="34290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27157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Arazi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209544"/>
            <a:ext cx="2843784" cy="190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Doğada ve sahada çalışmak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Toprak profili ve arazi gözlemleri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514600"/>
            <a:ext cx="34290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7157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Laboratuvar / araştırma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209544"/>
            <a:ext cx="2843784" cy="190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Ölçmek ve deney yapmak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Bir problemin nedenini araştırmak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2514600"/>
            <a:ext cx="34290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02752" y="27157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Dijital / sosyal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9328" y="3209544"/>
            <a:ext cx="2843784" cy="190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Bilgisayar, veri ve haritalar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İnsanlarla iletişim ve danışmanlık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6235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İlgi tek başına kariyer seçmez; fakat hangi alanlarda daha istekli olabileceğinizi gösterir.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dirty="0" err="1"/>
              <a:t>Yetenek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Beceri</a:t>
            </a:r>
            <a:r>
              <a:rPr dirty="0"/>
              <a:t> </a:t>
            </a:r>
            <a:r>
              <a:rPr dirty="0" err="1"/>
              <a:t>Aynı</a:t>
            </a:r>
            <a:r>
              <a:rPr dirty="0"/>
              <a:t> </a:t>
            </a:r>
            <a:r>
              <a:rPr dirty="0" err="1" smtClean="0"/>
              <a:t>Şey</a:t>
            </a:r>
            <a:r>
              <a:rPr lang="tr-TR" dirty="0" err="1" smtClean="0"/>
              <a:t>ler</a:t>
            </a:r>
            <a:r>
              <a:rPr dirty="0" smtClean="0"/>
              <a:t> </a:t>
            </a:r>
            <a:r>
              <a:rPr dirty="0" err="1"/>
              <a:t>midir</a:t>
            </a:r>
            <a:r>
              <a:rPr dirty="0"/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417320"/>
            <a:ext cx="51206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" y="1618488"/>
            <a:ext cx="4608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Yetenek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" y="2112264"/>
            <a:ext cx="4535424" cy="336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Bir işi öğrenme veya yapabilme konusundaki doğal ya da gelişmiş kapasitedir.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Örnek: sayısal düşünme, mekânsal algı, iletişim yatkınlığı.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51206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73952" y="1618488"/>
            <a:ext cx="4608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Beceri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10528" y="2112264"/>
            <a:ext cx="4535424" cy="336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Eğitim, uygulama ve deneyim yoluyla geliştirilebilen yeterliliktir.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Örnek: CBS kullanmak, analiz yapmak, sunum hazırlamak, yabancı dil.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8064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t>“Şu anda yapamıyorum” ile “öğrenemem” aynı şey değildir.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Değerler: İşten Ne Bekliyorum?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Kariyer değerleri, çalışma yaşamında bizim için önemli olan unsurlardır. Aynı iş herkes için aynı ölçüde tatmin edici olmayabilir.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37744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Güvence ve yaşam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072384"/>
            <a:ext cx="284378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İş güvencesi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Gelir düzeyi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İş–yaşam dengesi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37744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Başarı ve gelişim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072384"/>
            <a:ext cx="284378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Öğrenme fırsatı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Yükselme / sorumluluk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Bağımsızlık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237744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027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Anlam ve katkı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9328" y="3072384"/>
            <a:ext cx="284378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Bilim üretmek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Topluma katkı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Çevreyi ve doğal kaynakları korumak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Kişilik ve Çalışma Ortamı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Kişilik özellikleri tek başına meslek belirlemez; ancak hangi çalışma ortamında daha rahat ve verimli olduğumuzu etkileyebilir.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78992" y="2350008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Tek başına çalışmak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46520" y="2148840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02552" y="2350008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Ekip içinde çalışmak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06440" y="2240280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862072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3063240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Düzenli / öngörülebilir ortam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2862072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02552" y="3063240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Değişken / hareketli ortam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295351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575304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78992" y="3776472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Detaylarla uğraşmak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46520" y="3575304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02552" y="3776472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Büyük resmi görmek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06440" y="3666744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4288536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78992" y="4489703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Düşük risk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46520" y="4288536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702552" y="4489703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Risk ve girişimcilik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06440" y="4379975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5001768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78992" y="5202936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Masa başı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46520" y="5001768"/>
            <a:ext cx="48920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02552" y="5202936"/>
            <a:ext cx="43799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Arazi / saha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06440" y="5093208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dirty="0" err="1"/>
              <a:t>Güçlü</a:t>
            </a:r>
            <a:r>
              <a:rPr dirty="0"/>
              <a:t> </a:t>
            </a:r>
            <a:r>
              <a:rPr dirty="0" err="1" smtClean="0"/>
              <a:t>Yön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Güçlü yön; kişinin iyi yaptığı, olumlu sonuç aldığı veya geliştirdiğinde önemli avantaj sağlayabilecek özellik ve becerileridir.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2316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Bilgi / düşünme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1810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Analitik düşünme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Problem çözme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Merak ve öğrenme isteği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2316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Çalışma biçimi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1810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Disiplin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Sabır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Sorumluluk alma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2316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İnsan ilişkileri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11810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İletişim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Ekip çalışması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Liderlik potansiyeli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dirty="0" err="1"/>
              <a:t>Gelişmeye</a:t>
            </a:r>
            <a:r>
              <a:rPr dirty="0"/>
              <a:t> </a:t>
            </a:r>
            <a:r>
              <a:rPr dirty="0" err="1"/>
              <a:t>Açık</a:t>
            </a:r>
            <a:r>
              <a:rPr dirty="0"/>
              <a:t> </a:t>
            </a:r>
            <a:r>
              <a:rPr dirty="0" err="1" smtClean="0"/>
              <a:t>Yön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Gelişmeye açık yön; kariyer hedeflerimize ulaşmayı zorlaştırabilecek, ancak eğitim, uygulama ve deneyimle iyileştirilebilecek özellik veya beceridir.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560320"/>
            <a:ext cx="484632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Örnekler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255263"/>
            <a:ext cx="4261104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İngilizcenin yetersiz olması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Topluluk önünde konuşmaktan çekinmek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Zaman yönetiminde zorlanmak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Dijital araçlara uzak olmak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560320"/>
            <a:ext cx="484632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Doğru yaklaşım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255263"/>
            <a:ext cx="4261104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Eksikliği inkâr etme → fark 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Kendini etiketleme → gelişim hedefi koy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Küçük ve düzenli adımlar 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6235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4E6F4F"/>
                </a:solidFill>
                <a:latin typeface="Aptos"/>
              </a:defRPr>
            </a:pPr>
            <a:r>
              <a:t>Amaç kusursuz olmak değil; neyi geliştirmemiz gerektiğini bilmektir.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dirty="0"/>
              <a:t>SWOT </a:t>
            </a:r>
            <a:r>
              <a:rPr dirty="0" err="1" smtClean="0"/>
              <a:t>Analizi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SWOT; güçlü ve gelişmeye açık yönlerimizi, çevremizdeki fırsatları ve karşılaşabileceğimiz tehditleri birlikte değerlendirmeye yarayan basit bir analiz aracıdır.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68880"/>
            <a:ext cx="260604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670048"/>
            <a:ext cx="209397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 – 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63824"/>
            <a:ext cx="2020824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Güçlü yönler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İçsel / olumlu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0440" y="2468880"/>
            <a:ext cx="260604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76472" y="2670048"/>
            <a:ext cx="209397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W – 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3048" y="3163824"/>
            <a:ext cx="2020824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Gelişmeye açık yönler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İçsel / olumsuz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468880"/>
            <a:ext cx="260604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2670048"/>
            <a:ext cx="209397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O – Opportunities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6248" y="3163824"/>
            <a:ext cx="2020824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Fırsatlar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Dışsal / olumlu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06840" y="2468880"/>
            <a:ext cx="242316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62872" y="2670048"/>
            <a:ext cx="19110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 – Threats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99448" y="3163824"/>
            <a:ext cx="1837943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Tehditler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Dışsal / olumsuz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Kişisel SWOT: Bir Öğrenci Örneği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53035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41832" y="1527048"/>
            <a:ext cx="47914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Güçlü yönler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8408" y="2020824"/>
            <a:ext cx="4718304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Meraklı ve çalışkan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Sayısal dersleri seviyor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Arazi çalışmalarına ilgili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325880"/>
            <a:ext cx="53035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28232" y="1527048"/>
            <a:ext cx="47914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Gelişmeye açık yönler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4808" y="2020824"/>
            <a:ext cx="4718304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İngilizcesi zayıf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Sunum yapmaktan çekiniyor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CBS bilmiyor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566160"/>
            <a:ext cx="53035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1832" y="3767328"/>
            <a:ext cx="47914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Fırsatlar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" y="4261104"/>
            <a:ext cx="4718304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Üniversitedeki laboratuvarlar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Öğrenci projeleri ve stajlar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Ücretsiz çevrim içi eğitimler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566160"/>
            <a:ext cx="53035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2" y="3767328"/>
            <a:ext cx="47914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Tehditler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8" y="4261104"/>
            <a:ext cx="4718304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Mezunlar arasında rekabet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Teknolojinin hızlı değişmesi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Zamanı plansız kullanmak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SWOT'tan Eyleme Geçmek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SWOT analizi yalnızca dört kutuyu doldurmak değildir. Asıl amaç, farkındalığı somut bir gelişim planına dönüştürmektir.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2316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Güçlü yönünü kullan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1810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Araziyi seviyorum → arazi projelerine katıl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İletişimim iyi → sunum / ekip rollerini dene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2316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Eksik yönünü geliştir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1810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İngilizce zayıf → düzenli çalışma planı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CBS bilmiyorum → temel kurs / uygulama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2316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Fırsatı değerlendir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11810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Staj ilanlarını takip 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Projelerde gönüllü ol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Akademisyenlerle iletişim kur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Kendimizi Başkalarıyla Karşılaştırmak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4C"/>
                </a:solidFill>
                <a:latin typeface="Aptos"/>
              </a:defRPr>
            </a:pPr>
            <a:r>
              <a:t>Kariyer gelişiminde yararlı karşılaştırma, başkalarının nerede olduğundan çok kendi ilerlememize bakmaktır.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560320"/>
            <a:ext cx="48463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Riskli düşünce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255263"/>
            <a:ext cx="4261104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“O benden daha iyi.”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“Ben bu konuda yetenekli değilim.”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“Artık çok geç.”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560320"/>
            <a:ext cx="48463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Gelişim odaklı düşünce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255263"/>
            <a:ext cx="4261104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“Neyi farklı yapıyor?”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“Bunu nasıl öğrenebilirim?”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“Geçen yıla göre ne geliştirdim?”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57784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t>Kariyer bir yarış değil; uzun süreli bir gelişim sürecidir.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Sınıf Etkinliği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Kişisel SWOT analizi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</a:defRPr>
            </a:pPr>
            <a:r>
              <a:t>Kendiniz için dört başlık altında en az ikişer madde yazın: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42316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2624328"/>
            <a:ext cx="20025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3118104"/>
            <a:ext cx="1929384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2 güçlü yön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40" y="242316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76472" y="2624328"/>
            <a:ext cx="20025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3048" y="3118104"/>
            <a:ext cx="1929384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2 gelişmeye açık yön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42316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73952" y="2624328"/>
            <a:ext cx="20025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528" y="3118104"/>
            <a:ext cx="1929384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2 fırsat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15400" y="242316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71432" y="2624328"/>
            <a:ext cx="20025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08008" y="3118104"/>
            <a:ext cx="1929384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2 tehdit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16636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B58F41"/>
                </a:solidFill>
                <a:latin typeface="Aptos"/>
              </a:defRPr>
            </a:pPr>
            <a:r>
              <a:t>Son olarak: Önümüzdeki 3 ay içinde geliştirmek istediğiniz 1 yönü seçin.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Bugünün Ana Mesajı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F374C"/>
                </a:solidFill>
                <a:latin typeface="Aptos"/>
              </a:defRPr>
            </a:pPr>
            <a:r>
              <a:t>Kariyer planlaması dışarıdaki fırsatları araştırmadan önce kendimizi anlamakla başlar.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560320"/>
            <a:ext cx="315468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761488"/>
            <a:ext cx="2642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Kendine sor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255263"/>
            <a:ext cx="2569464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Neyi seviyorum?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Nelerde iyiyim?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2560320"/>
            <a:ext cx="315468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82312" y="2761488"/>
            <a:ext cx="2642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Fark 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8888" y="3255263"/>
            <a:ext cx="2569464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Neyi geliştirmeliyim?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Benim için ne önemli?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2560320"/>
            <a:ext cx="315468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94192" y="2761488"/>
            <a:ext cx="2642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Harekete geç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0768" y="3255263"/>
            <a:ext cx="2569464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Bir gelişim hedefi seç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Küçük bir adım 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035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4E6F4F"/>
                </a:solidFill>
                <a:latin typeface="Aptos"/>
              </a:defRPr>
            </a:pPr>
            <a:r>
              <a:t>Kendini tanımak, kendini sınırlamak değil; gelişimin için doğru başlangıç noktasını bulmaktır.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880</Words>
  <Application>Microsoft Office PowerPoint</Application>
  <PresentationFormat>Geniş ekran</PresentationFormat>
  <Paragraphs>182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0" baseType="lpstr">
      <vt:lpstr>Aptos</vt:lpstr>
      <vt:lpstr>Arial</vt:lpstr>
      <vt:lpstr>Arial Black</vt:lpstr>
      <vt:lpstr>Calibri</vt:lpstr>
      <vt:lpstr>Tahoma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Hp</cp:lastModifiedBy>
  <cp:revision>4</cp:revision>
  <dcterms:created xsi:type="dcterms:W3CDTF">2013-01-27T09:14:16Z</dcterms:created>
  <dcterms:modified xsi:type="dcterms:W3CDTF">2026-09-19T17:28:00Z</dcterms:modified>
  <cp:category/>
</cp:coreProperties>
</file>