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Etkili İletişim ve Kendini İfade Etme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987552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t>7. Hafta • Bilgiyi görünür ve anlaşılır hale getirmek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ptos"/>
              </a:defRPr>
            </a:pPr>
            <a:r>
              <a:t>“Bilmek önemlidir; bildiğini anlatabilmek de bir kariyer becerisidir.”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703320"/>
            <a:ext cx="10149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B58F41"/>
                </a:solidFill>
                <a:latin typeface="Aptos"/>
              </a:defRPr>
            </a:pPr>
            <a:r>
              <a:t>Dinleme • Konuşma • Yazma • Sunum • Profesyonel iletişim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İletişim Nedir?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İletişim; bilgi, düşünce veya duygunun bir kişi ya da gruptan diğerine anlaşılır biçimde aktarılması ve karşılıklı anlam oluşturulması sürecidir.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743200"/>
            <a:ext cx="342900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33271" y="294436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Gönderici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456432"/>
            <a:ext cx="2843784" cy="1563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Ne söylemek istiyorum?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Mesajım açık mı?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743200"/>
            <a:ext cx="342900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5152" y="294436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Mesaj ve kanal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456432"/>
            <a:ext cx="2843784" cy="1563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Sözlü, yazılı veya görsel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Uygun araç seçildi mi?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743200"/>
            <a:ext cx="342900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57031" y="294436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Alıcı ve geri bildirim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456432"/>
            <a:ext cx="2843784" cy="1563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Karşı taraf ne anladı?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Sorular / tepkiler ne söylüyor?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Neden Bir Mühendis İçin İletişim Önemlidir?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4290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87552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Bilgiyi aktarmak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30552"/>
            <a:ext cx="2843784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Analiz sonucunu açıklamak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Teknik rapor hazırlamak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Bir projeyi sunmak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17320"/>
            <a:ext cx="34290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45152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İnsanlarla çalışmak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1728" y="2130552"/>
            <a:ext cx="2843784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Üreticiyle konuşmak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Ekip içinde görev almak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Yönetici / müşteriyle iletişim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17320"/>
            <a:ext cx="34290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2752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Karar oluşturmak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9328" y="2130552"/>
            <a:ext cx="2843784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Sorunu doğru anlamak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Öneriyi gerekçelendirmek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Güven oluşturmak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80644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Teknik olarak doğru bir bilgi, anlaşılmıyorsa uygulamada etkisini kaybedebilir.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Etkili İletişim = Çok Konuşmak mı?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Hayır. Etkili iletişim; doğru mesajı, doğru kişiye, uygun dil ve yöntemle aktarmak ve karşı tarafı da gerçekten dinlemektir.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468880"/>
            <a:ext cx="512064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" y="2670048"/>
            <a:ext cx="460857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Etkili olmayan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" y="3182112"/>
            <a:ext cx="4535424" cy="1929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Gereksiz ayrıntıya boğmak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Karşı tarafın bilgi düzeyini dikkate almamak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Dinlemeden cevap vermek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Belirsiz ve dolaylı konuşmak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468880"/>
            <a:ext cx="512064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73952" y="2670048"/>
            <a:ext cx="460857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Etkili olan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0528" y="3182112"/>
            <a:ext cx="4535424" cy="1929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Ana mesajı belirlemek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Açık ve sade konuşmak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Aktif dinlemek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Geri bildirim almak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Aktif Dinleme Nedir?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Aktif dinleme; yalnızca sessiz kalmak değil, karşıdakinin ne söylediğini anlamaya odaklanmak, uygun sorular sormak ve anladığımızı kontrol etmektir.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514600"/>
            <a:ext cx="342900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33271" y="271576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Odaklan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227832"/>
            <a:ext cx="2843784" cy="1883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Sözünü kesme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Telefon / dikkat dağıtıcıları bırak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514600"/>
            <a:ext cx="342900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5152" y="271576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Anlamaya çalış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227832"/>
            <a:ext cx="2843784" cy="1883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Açıklayıcı soru sor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Varsayım yapma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514600"/>
            <a:ext cx="342900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57031" y="271576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Kontrol 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227832"/>
            <a:ext cx="2843784" cy="1883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“Doğru anladıysam…”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Kısa biçimde özetle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Teknik Bilgiyi Sade Anlatmak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İyi bir uzman, karmaşık bilgiyi doğruluğunu bozmadan farklı hedef kitlelere uygun biçimde açıklayabilmelidir.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514600"/>
            <a:ext cx="342900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87552" y="271576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Bilim insanına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227832"/>
            <a:ext cx="2843784" cy="1929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Teknik terimler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Yöntem ve belirsizlik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Sayısal sonuçlar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514600"/>
            <a:ext cx="342900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5152" y="271576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Üreticiye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227832"/>
            <a:ext cx="2843784" cy="1929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Sorun nedir?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Ne yapılmalı?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Maliyeti / yararı nedir?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2514600"/>
            <a:ext cx="342900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02752" y="271576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Topluma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9328" y="3227832"/>
            <a:ext cx="2843784" cy="1929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Neden önemli?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Günlük yaşamla bağlantısı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Açık ve sade dil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Örnek: Aynı Sonucu Üç Farklı Şekilde Anlatmak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6576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6112" y="1572768"/>
            <a:ext cx="31455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Teknik ifade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" y="2084832"/>
            <a:ext cx="3072384" cy="3529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“Toprak pH'sı 8.4 olup yüksek alkalilik, bazı mikro besin elementlerinin yarayışlılığını sınırlandırabilir.”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1371600"/>
            <a:ext cx="34290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90872" y="157276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Üreticiye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7448" y="2084832"/>
            <a:ext cx="2843784" cy="3529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“Toprağınız oldukça alkali. Özellikle çinko ve demir gibi bazı besinlerin bitki tarafından alınması zorlaşabilir.”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0" y="1371600"/>
            <a:ext cx="35204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7031" y="1572768"/>
            <a:ext cx="300837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Kısa ana mesaj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608" y="2084832"/>
            <a:ext cx="2935224" cy="3529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“Toprakta besin bulunması, bitkinin onu mutlaka alabileceği anlamına gelmez.”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852160"/>
            <a:ext cx="10332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Mesaj değişmiyor; hedef kitleye göre anlatım biçimi değişiyor.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Sözlü İletişimde İlk İzlenim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17320"/>
            <a:ext cx="34290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1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Ses ve konuşma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" y="2130552"/>
            <a:ext cx="2843784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Anlaşılır konuş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Çok hızlı konuşma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Uygun ses düzeyi kullan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17320"/>
            <a:ext cx="34290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45152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Beden dili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1728" y="2130552"/>
            <a:ext cx="2843784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Doğal göz teması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Dengeli duruş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Aşırı hareketten kaçın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0" y="1417320"/>
            <a:ext cx="34290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7031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İçerik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608" y="2130552"/>
            <a:ext cx="2843784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Kendini kısa tanıt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Neden konuştuğunu belirt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Ana mesajı kaybetme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80644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İlk izlenim önemlidir; fakat güvenilirlik zaman içinde davranışlarla oluşur.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Kendini 30 Saniyede Tanıtabilmek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Kısa profesyonel tanıtım; kim olduğunuzu, neyle ilgilendiğinizi ve konuşma amacınızı birkaç cümlede açıkça ifade etmektir.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423160"/>
            <a:ext cx="338328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" y="2624328"/>
            <a:ext cx="2871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1. Ben kimim?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" y="3136391"/>
            <a:ext cx="2798064" cy="197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Ad / bölüm / sınıf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Kısa ve doğal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7408" y="2423160"/>
            <a:ext cx="338328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2624328"/>
            <a:ext cx="2871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2. Neyle ilgileniyorum?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0016" y="3136391"/>
            <a:ext cx="2798064" cy="197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İlgi alanı veya öğrenmek istediğin konu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Abartısız ve somut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91856" y="2423160"/>
            <a:ext cx="338328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47888" y="2624328"/>
            <a:ext cx="2871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3. Neden konuşuyorum?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4464" y="3136391"/>
            <a:ext cx="2798064" cy="197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Soru sormak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Bilgi almak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Bir faaliyete katılmak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Profesyonel Yazılı İletişim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332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F374C"/>
                </a:solidFill>
                <a:latin typeface="Aptos"/>
              </a:defRPr>
            </a:pPr>
            <a:r>
              <a:t>E-posta ve diğer profesyonel mesajlarda amaç; kısa, saygılı, açık ve karşı tarafın ne yapması gerektiğini kolayca anlayabileceği bir iletişim kurmaktır.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42316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33271" y="262432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Başlangıç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136391"/>
            <a:ext cx="2843784" cy="2066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Uygun hitap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Kendini gerekiyorsa tanıt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Yazma nedenini belirt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42316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5152" y="262432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Gövde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3136391"/>
            <a:ext cx="2843784" cy="2066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Kısa ve düzenli yaz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Talebi açık ifade et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Gereksiz ayrıntıyı azalt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423160"/>
            <a:ext cx="34290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57031" y="262432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Kapanış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608" y="3136391"/>
            <a:ext cx="2843784" cy="2066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Teşekkür et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Uygun kapanış kullan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Göndermeden önce kontrol 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Sunum Yapmak: Amaç Slaytı Okumak Değildir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4290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87552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Hazırlık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30552"/>
            <a:ext cx="2843784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Tek ana mesaj belirle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Dinleyiciyi tanı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Süreyi planla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17320"/>
            <a:ext cx="34290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45152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Slayt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1728" y="2130552"/>
            <a:ext cx="2843784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Az ve okunabilir metin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Şekil / tabloyu açıklayabil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Slaytı not defteri yapma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417320"/>
            <a:ext cx="34290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2752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Anlatım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9328" y="2130552"/>
            <a:ext cx="2843784" cy="3392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Dinleyiciye dön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Slaytı okumak yerine açıkla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Prova yap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80644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İyi sunumun ölçüsü: Dinleyici sonunda neyi hatırlıyor?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İletişimde Sık Yapılan Hatalar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17320"/>
            <a:ext cx="34290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1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Konuşurken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" y="2130552"/>
            <a:ext cx="2843784" cy="3438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Çok uzun cümleler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Aşırı teknik dil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Karşı tarafı dinlememek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17320"/>
            <a:ext cx="34290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45152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Yazarken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1728" y="2130552"/>
            <a:ext cx="2843784" cy="3438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Konu başlığını belirsiz bırakmak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Talebi net söylememek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Yazım / hitap hataları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0" y="1417320"/>
            <a:ext cx="34290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7031" y="1618488"/>
            <a:ext cx="29169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Sunumda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608" y="2130552"/>
            <a:ext cx="2843784" cy="3438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Slaytı metinle doldurmak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Ekrana dönüp okumak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Süreyi aşmak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852160"/>
            <a:ext cx="10332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4E6F4F"/>
                </a:solidFill>
                <a:latin typeface="Aptos"/>
              </a:defRPr>
            </a:pPr>
            <a:r>
              <a:t>Çözüm: sadeleştir • prova et • geri bildirim iste.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İletişim Becerisi Geliştirilebilir 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F374C"/>
                </a:solidFill>
                <a:latin typeface="Aptos"/>
              </a:defRPr>
            </a:pPr>
            <a:r>
              <a:t>Evet. İletişim doğuştan gelen kişilik özelliklerinden etkilenebilir; fakat büyük ölçüde uygulama, gözlem ve geri bildirimle geliştirilen bir beceridir.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560320"/>
            <a:ext cx="31546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70432" y="2761488"/>
            <a:ext cx="26426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Küçük başla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3273552"/>
            <a:ext cx="2569464" cy="1609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Derste bir soru sor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Kısa bir açıklama yap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26280" y="2560320"/>
            <a:ext cx="31546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82312" y="2761488"/>
            <a:ext cx="26426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Pratik yap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8888" y="3273552"/>
            <a:ext cx="2569464" cy="1609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Sunum provası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E-posta yazma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Kısa tanıtım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2560320"/>
            <a:ext cx="31546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94192" y="2761488"/>
            <a:ext cx="26426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Geri bildirim 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30768" y="3273552"/>
            <a:ext cx="2569464" cy="1609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Neyim anlaşılırdı?</a:t>
            </a:r>
          </a:p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Neyi sadeleştirebilirim?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44068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4E6F4F"/>
                </a:solidFill>
                <a:latin typeface="Aptos"/>
              </a:defRPr>
            </a:pPr>
            <a:r>
              <a:t>İyi iletişimci olmak, çok konuşkan olmak zorunda olmak değildir.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7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Sınıf Etkinliği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987552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t>Bir toprak analizini iki farklı kişiye anlatın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508760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ptos"/>
              </a:defRPr>
            </a:pPr>
            <a:r>
              <a:t>Senaryo: Toprak analizinde pH = 8.4 ve yarayışlı Zn düşük bulunmuştur.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560320"/>
            <a:ext cx="48006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0432" y="2761488"/>
            <a:ext cx="42885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Görev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7008" y="3273552"/>
            <a:ext cx="4215384" cy="1472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Sonucu bir Toprak Bilimci meslektaşınıza 30 saniyede açıklayın.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46520" y="2560320"/>
            <a:ext cx="48006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02552" y="2761488"/>
            <a:ext cx="42885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Görev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39128" y="3273552"/>
            <a:ext cx="4215384" cy="1472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Aynı sonucu bir üreticiye 30 saniyede açıklayın.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34924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B58F41"/>
                </a:solidFill>
                <a:latin typeface="Aptos"/>
              </a:defRPr>
            </a:pPr>
            <a:r>
              <a:t>Sonra sorun: Mesajın özü aynı kaldı mı? Hangi kelimeleri değiştirdiniz?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F374C"/>
                </a:solidFill>
                <a:latin typeface="Aptos"/>
              </a:defRPr>
            </a:pPr>
            <a:r>
              <a:t>Bugünün Ana Mesajı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1F374C"/>
                </a:solidFill>
                <a:latin typeface="Aptos"/>
              </a:defRPr>
            </a:pPr>
            <a:r>
              <a:t>Mesleki bilgi sizi yetkin yapar; iletişim becerisi bu yetkinliği başkaları için anlaşılır ve kullanılabilir hale getirir.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514600"/>
            <a:ext cx="338328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" y="2715768"/>
            <a:ext cx="2871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Dinle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" y="3227832"/>
            <a:ext cx="2798064" cy="1472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Sorunu anlamadan çözüm önermeye çalışma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7408" y="2514600"/>
            <a:ext cx="338328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2715768"/>
            <a:ext cx="2871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Sadeleştir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0016" y="3227832"/>
            <a:ext cx="2798064" cy="1472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Hedef kitleye uygun dil kullan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91856" y="2514600"/>
            <a:ext cx="338328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CE3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47888" y="2715768"/>
            <a:ext cx="2871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E6F4F"/>
                </a:solidFill>
                <a:latin typeface="Aptos"/>
              </a:defRPr>
            </a:pPr>
            <a:r>
              <a:t>İfade 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4464" y="3227832"/>
            <a:ext cx="2798064" cy="1472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D302E"/>
                </a:solidFill>
                <a:latin typeface="Aptos"/>
              </a:defRPr>
            </a:pPr>
            <a:r>
              <a:t>• Ana mesajını açık ve güvenilir biçimde aktar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4924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4E6F4F"/>
                </a:solidFill>
                <a:latin typeface="Aptos"/>
              </a:defRPr>
            </a:pPr>
            <a:r>
              <a:t>Kendinize sorun: “Ben bildiğim bir şeyi anlaşılır biçimde anlatabiliyor muyum?”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1908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828282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